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Inter Light"/>
      <p:regular r:id="rId17"/>
      <p:bold r:id="rId18"/>
      <p:italic r:id="rId19"/>
      <p:boldItalic r:id="rId20"/>
    </p:embeddedFont>
    <p:embeddedFont>
      <p:font typeface="Inter"/>
      <p:regular r:id="rId21"/>
      <p:bold r:id="rId22"/>
      <p:italic r:id="rId23"/>
      <p:boldItalic r:id="rId24"/>
    </p:embeddedFont>
    <p:embeddedFont>
      <p:font typeface="Michroma"/>
      <p:regular r:id="rId25"/>
    </p:embeddedFont>
    <p:embeddedFont>
      <p:font typeface="Inter ExtraLight"/>
      <p:regular r:id="rId26"/>
      <p:bold r:id="rId27"/>
      <p:italic r:id="rId28"/>
      <p:boldItalic r:id="rId29"/>
    </p:embeddedFont>
    <p:embeddedFont>
      <p:font typeface="Inter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boldItalic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ExtraLight-regular.fntdata"/><Relationship Id="rId25" Type="http://schemas.openxmlformats.org/officeDocument/2006/relationships/font" Target="fonts/Michroma-regular.fntdata"/><Relationship Id="rId28" Type="http://schemas.openxmlformats.org/officeDocument/2006/relationships/font" Target="fonts/InterExtraLight-italic.fntdata"/><Relationship Id="rId27" Type="http://schemas.openxmlformats.org/officeDocument/2006/relationships/font" Target="fonts/InterExtra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Extra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Medium-bold.fntdata"/><Relationship Id="rId30" Type="http://schemas.openxmlformats.org/officeDocument/2006/relationships/font" Target="fonts/InterMedium-regular.fntdata"/><Relationship Id="rId11" Type="http://schemas.openxmlformats.org/officeDocument/2006/relationships/slide" Target="slides/slide6.xml"/><Relationship Id="rId33" Type="http://schemas.openxmlformats.org/officeDocument/2006/relationships/font" Target="fonts/Inter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Inter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Light-regular.fntdata"/><Relationship Id="rId16" Type="http://schemas.openxmlformats.org/officeDocument/2006/relationships/slide" Target="slides/slide11.xml"/><Relationship Id="rId19" Type="http://schemas.openxmlformats.org/officeDocument/2006/relationships/font" Target="fonts/InterLight-italic.fntdata"/><Relationship Id="rId18" Type="http://schemas.openxmlformats.org/officeDocument/2006/relationships/font" Target="fonts/Inter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4b44329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84b443299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5" name="Google Shape;135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6" name="Google Shape;13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3" name="Google Shape;143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5" name="Google Shape;14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6" name="Google Shape;156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7" name="Google Shape;15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4" name="Google Shape;16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6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4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4"/>
          <p:cNvGrpSpPr/>
          <p:nvPr/>
        </p:nvGrpSpPr>
        <p:grpSpPr>
          <a:xfrm>
            <a:off x="1150537" y="3072847"/>
            <a:ext cx="15987030" cy="4104430"/>
            <a:chOff x="0" y="-38100"/>
            <a:chExt cx="4210548" cy="1080995"/>
          </a:xfrm>
        </p:grpSpPr>
        <p:sp>
          <p:nvSpPr>
            <p:cNvPr id="14" name="Google Shape;14;p4"/>
            <p:cNvSpPr/>
            <p:nvPr/>
          </p:nvSpPr>
          <p:spPr>
            <a:xfrm>
              <a:off x="0" y="0"/>
              <a:ext cx="4210548" cy="1042895"/>
            </a:xfrm>
            <a:custGeom>
              <a:rect b="b" l="l" r="r" t="t"/>
              <a:pathLst>
                <a:path extrusionOk="0" h="1042895" w="4210548">
                  <a:moveTo>
                    <a:pt x="24698" y="0"/>
                  </a:moveTo>
                  <a:lnTo>
                    <a:pt x="4185850" y="0"/>
                  </a:lnTo>
                  <a:cubicBezTo>
                    <a:pt x="4192401" y="0"/>
                    <a:pt x="4198682" y="2602"/>
                    <a:pt x="4203314" y="7234"/>
                  </a:cubicBezTo>
                  <a:cubicBezTo>
                    <a:pt x="4207946" y="11865"/>
                    <a:pt x="4210548" y="18147"/>
                    <a:pt x="4210548" y="24698"/>
                  </a:cubicBezTo>
                  <a:lnTo>
                    <a:pt x="4210548" y="1018197"/>
                  </a:lnTo>
                  <a:cubicBezTo>
                    <a:pt x="4210548" y="1031837"/>
                    <a:pt x="4199491" y="1042895"/>
                    <a:pt x="4185850" y="1042895"/>
                  </a:cubicBezTo>
                  <a:lnTo>
                    <a:pt x="24698" y="1042895"/>
                  </a:lnTo>
                  <a:cubicBezTo>
                    <a:pt x="11057" y="1042895"/>
                    <a:pt x="0" y="1031837"/>
                    <a:pt x="0" y="1018197"/>
                  </a:cubicBezTo>
                  <a:lnTo>
                    <a:pt x="0" y="24698"/>
                  </a:lnTo>
                  <a:cubicBezTo>
                    <a:pt x="0" y="11057"/>
                    <a:pt x="11057" y="0"/>
                    <a:pt x="246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"/>
            <p:cNvSpPr txBox="1"/>
            <p:nvPr/>
          </p:nvSpPr>
          <p:spPr>
            <a:xfrm>
              <a:off x="0" y="-38100"/>
              <a:ext cx="4210500" cy="10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4"/>
          <p:cNvGrpSpPr/>
          <p:nvPr/>
        </p:nvGrpSpPr>
        <p:grpSpPr>
          <a:xfrm>
            <a:off x="3195187" y="3077087"/>
            <a:ext cx="346172" cy="346172"/>
            <a:chOff x="0" y="0"/>
            <a:chExt cx="812800" cy="812800"/>
          </a:xfrm>
        </p:grpSpPr>
        <p:sp>
          <p:nvSpPr>
            <p:cNvPr id="17" name="Google Shape;1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4"/>
          <p:cNvGrpSpPr/>
          <p:nvPr/>
        </p:nvGrpSpPr>
        <p:grpSpPr>
          <a:xfrm>
            <a:off x="8884372" y="3077087"/>
            <a:ext cx="346172" cy="346172"/>
            <a:chOff x="0" y="0"/>
            <a:chExt cx="812800" cy="812800"/>
          </a:xfrm>
        </p:grpSpPr>
        <p:sp>
          <p:nvSpPr>
            <p:cNvPr id="20" name="Google Shape;2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4"/>
          <p:cNvGrpSpPr/>
          <p:nvPr/>
        </p:nvGrpSpPr>
        <p:grpSpPr>
          <a:xfrm>
            <a:off x="14573557" y="3077087"/>
            <a:ext cx="346172" cy="346172"/>
            <a:chOff x="0" y="0"/>
            <a:chExt cx="812800" cy="812800"/>
          </a:xfrm>
        </p:grpSpPr>
        <p:sp>
          <p:nvSpPr>
            <p:cNvPr id="23" name="Google Shape;23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4"/>
          <p:cNvGrpSpPr/>
          <p:nvPr/>
        </p:nvGrpSpPr>
        <p:grpSpPr>
          <a:xfrm>
            <a:off x="11208633" y="7004165"/>
            <a:ext cx="346172" cy="346172"/>
            <a:chOff x="0" y="0"/>
            <a:chExt cx="812800" cy="812800"/>
          </a:xfrm>
        </p:grpSpPr>
        <p:sp>
          <p:nvSpPr>
            <p:cNvPr id="26" name="Google Shape;2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4"/>
          <p:cNvGrpSpPr/>
          <p:nvPr/>
        </p:nvGrpSpPr>
        <p:grpSpPr>
          <a:xfrm>
            <a:off x="5519624" y="7004165"/>
            <a:ext cx="346172" cy="346172"/>
            <a:chOff x="0" y="0"/>
            <a:chExt cx="812800" cy="812800"/>
          </a:xfrm>
        </p:grpSpPr>
        <p:sp>
          <p:nvSpPr>
            <p:cNvPr id="29" name="Google Shape;29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3986050" y="749260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3806350" y="834117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4" type="subTitle"/>
          </p:nvPr>
        </p:nvSpPr>
        <p:spPr>
          <a:xfrm>
            <a:off x="9699300" y="749260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5" type="body"/>
          </p:nvPr>
        </p:nvSpPr>
        <p:spPr>
          <a:xfrm>
            <a:off x="9519600" y="829057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1837550" y="4059025"/>
            <a:ext cx="14487000" cy="23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6" type="subTitle"/>
          </p:nvPr>
        </p:nvSpPr>
        <p:spPr>
          <a:xfrm>
            <a:off x="1685863" y="118075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7" type="body"/>
          </p:nvPr>
        </p:nvSpPr>
        <p:spPr>
          <a:xfrm>
            <a:off x="1506163" y="202932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8" type="subTitle"/>
          </p:nvPr>
        </p:nvSpPr>
        <p:spPr>
          <a:xfrm>
            <a:off x="7375050" y="118075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9" type="body"/>
          </p:nvPr>
        </p:nvSpPr>
        <p:spPr>
          <a:xfrm>
            <a:off x="7195350" y="202932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3" type="subTitle"/>
          </p:nvPr>
        </p:nvSpPr>
        <p:spPr>
          <a:xfrm>
            <a:off x="13064225" y="118075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4" type="body"/>
          </p:nvPr>
        </p:nvSpPr>
        <p:spPr>
          <a:xfrm>
            <a:off x="12884525" y="202932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>
            <p:ph idx="2" type="pic"/>
          </p:nvPr>
        </p:nvSpPr>
        <p:spPr>
          <a:xfrm>
            <a:off x="564100" y="753150"/>
            <a:ext cx="2313000" cy="23070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"/>
          <p:cNvSpPr/>
          <p:nvPr>
            <p:ph idx="3" type="pic"/>
          </p:nvPr>
        </p:nvSpPr>
        <p:spPr>
          <a:xfrm>
            <a:off x="564100" y="3754600"/>
            <a:ext cx="2313000" cy="23070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4" type="pic"/>
          </p:nvPr>
        </p:nvSpPr>
        <p:spPr>
          <a:xfrm>
            <a:off x="564100" y="6759950"/>
            <a:ext cx="2313000" cy="2307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7" name="Google Shape;47;p5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5"/>
          <p:cNvCxnSpPr/>
          <p:nvPr/>
        </p:nvCxnSpPr>
        <p:spPr>
          <a:xfrm>
            <a:off x="3210598" y="1028700"/>
            <a:ext cx="227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5"/>
          <p:cNvCxnSpPr/>
          <p:nvPr/>
        </p:nvCxnSpPr>
        <p:spPr>
          <a:xfrm>
            <a:off x="3210598" y="4036935"/>
            <a:ext cx="227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" name="Google Shape;50;p5"/>
          <p:cNvCxnSpPr/>
          <p:nvPr/>
        </p:nvCxnSpPr>
        <p:spPr>
          <a:xfrm>
            <a:off x="3210598" y="7064537"/>
            <a:ext cx="227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5"/>
          <p:cNvSpPr/>
          <p:nvPr/>
        </p:nvSpPr>
        <p:spPr>
          <a:xfrm>
            <a:off x="14810779" y="-3618810"/>
            <a:ext cx="15346573" cy="8229600"/>
          </a:xfrm>
          <a:custGeom>
            <a:rect b="b" l="l" r="r" t="t"/>
            <a:pathLst>
              <a:path extrusionOk="0" h="8229600" w="15346573">
                <a:moveTo>
                  <a:pt x="0" y="0"/>
                </a:moveTo>
                <a:lnTo>
                  <a:pt x="15346573" y="0"/>
                </a:lnTo>
                <a:lnTo>
                  <a:pt x="15346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 rot="344346">
            <a:off x="13717665" y="-1312123"/>
            <a:ext cx="4114851" cy="4114851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 txBox="1"/>
          <p:nvPr>
            <p:ph idx="1" type="subTitle"/>
          </p:nvPr>
        </p:nvSpPr>
        <p:spPr>
          <a:xfrm>
            <a:off x="5801400" y="6759850"/>
            <a:ext cx="3150000" cy="7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5" type="body"/>
          </p:nvPr>
        </p:nvSpPr>
        <p:spPr>
          <a:xfrm>
            <a:off x="5801400" y="7747250"/>
            <a:ext cx="3306000" cy="6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5801400" y="3930475"/>
            <a:ext cx="3150000" cy="7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7" type="body"/>
          </p:nvPr>
        </p:nvSpPr>
        <p:spPr>
          <a:xfrm>
            <a:off x="5801400" y="4917875"/>
            <a:ext cx="3306000" cy="6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8" type="subTitle"/>
          </p:nvPr>
        </p:nvSpPr>
        <p:spPr>
          <a:xfrm>
            <a:off x="5801400" y="731175"/>
            <a:ext cx="3150000" cy="7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9" type="body"/>
          </p:nvPr>
        </p:nvSpPr>
        <p:spPr>
          <a:xfrm>
            <a:off x="5801400" y="1718575"/>
            <a:ext cx="3306000" cy="6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3" type="body"/>
          </p:nvPr>
        </p:nvSpPr>
        <p:spPr>
          <a:xfrm>
            <a:off x="10477325" y="5269825"/>
            <a:ext cx="7202400" cy="388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4" type="subTitle"/>
          </p:nvPr>
        </p:nvSpPr>
        <p:spPr>
          <a:xfrm>
            <a:off x="10477325" y="3678375"/>
            <a:ext cx="7186200" cy="13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56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r">
              <a:spcBef>
                <a:spcPts val="48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61" name="Google Shape;61;p5"/>
          <p:cNvSpPr txBox="1"/>
          <p:nvPr>
            <p:ph idx="15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>
            <p:ph idx="2" type="pic"/>
          </p:nvPr>
        </p:nvSpPr>
        <p:spPr>
          <a:xfrm>
            <a:off x="373925" y="2155850"/>
            <a:ext cx="17538900" cy="21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374550" y="4641775"/>
            <a:ext cx="17538900" cy="21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6"/>
          <p:cNvSpPr/>
          <p:nvPr>
            <p:ph idx="4" type="pic"/>
          </p:nvPr>
        </p:nvSpPr>
        <p:spPr>
          <a:xfrm>
            <a:off x="374550" y="7119775"/>
            <a:ext cx="17538900" cy="218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6" name="Google Shape;66;p6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6"/>
          <p:cNvSpPr txBox="1"/>
          <p:nvPr>
            <p:ph idx="1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5" type="body"/>
          </p:nvPr>
        </p:nvSpPr>
        <p:spPr>
          <a:xfrm>
            <a:off x="374550" y="1417525"/>
            <a:ext cx="96144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344550" y="252675"/>
            <a:ext cx="11255100" cy="10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7"/>
          <p:cNvCxnSpPr/>
          <p:nvPr/>
        </p:nvCxnSpPr>
        <p:spPr>
          <a:xfrm>
            <a:off x="6082561" y="4384692"/>
            <a:ext cx="649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7"/>
          <p:cNvCxnSpPr/>
          <p:nvPr/>
        </p:nvCxnSpPr>
        <p:spPr>
          <a:xfrm>
            <a:off x="6082561" y="6257949"/>
            <a:ext cx="649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7"/>
          <p:cNvCxnSpPr/>
          <p:nvPr/>
        </p:nvCxnSpPr>
        <p:spPr>
          <a:xfrm>
            <a:off x="6082561" y="8131206"/>
            <a:ext cx="649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7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7"/>
          <p:cNvSpPr/>
          <p:nvPr/>
        </p:nvSpPr>
        <p:spPr>
          <a:xfrm>
            <a:off x="14469108" y="-166584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5" y="0"/>
                </a:lnTo>
                <a:lnTo>
                  <a:pt x="44285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796200" y="7946650"/>
            <a:ext cx="44586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796200" y="9111525"/>
            <a:ext cx="46356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796200" y="6083225"/>
            <a:ext cx="44586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4" type="body"/>
          </p:nvPr>
        </p:nvSpPr>
        <p:spPr>
          <a:xfrm>
            <a:off x="796200" y="7248100"/>
            <a:ext cx="46356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5" type="subTitle"/>
          </p:nvPr>
        </p:nvSpPr>
        <p:spPr>
          <a:xfrm>
            <a:off x="796250" y="4173838"/>
            <a:ext cx="44586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6" type="body"/>
          </p:nvPr>
        </p:nvSpPr>
        <p:spPr>
          <a:xfrm>
            <a:off x="796250" y="5338713"/>
            <a:ext cx="46356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7" type="body"/>
          </p:nvPr>
        </p:nvSpPr>
        <p:spPr>
          <a:xfrm>
            <a:off x="13174575" y="4264450"/>
            <a:ext cx="4428600" cy="9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8" type="body"/>
          </p:nvPr>
        </p:nvSpPr>
        <p:spPr>
          <a:xfrm>
            <a:off x="13174575" y="6087713"/>
            <a:ext cx="4428600" cy="9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9" type="body"/>
          </p:nvPr>
        </p:nvSpPr>
        <p:spPr>
          <a:xfrm>
            <a:off x="13174575" y="8070488"/>
            <a:ext cx="4428600" cy="9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13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type="title"/>
          </p:nvPr>
        </p:nvSpPr>
        <p:spPr>
          <a:xfrm>
            <a:off x="796200" y="800000"/>
            <a:ext cx="8892300" cy="24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/>
          <p:nvPr/>
        </p:nvSpPr>
        <p:spPr>
          <a:xfrm>
            <a:off x="-921631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8909245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 txBox="1"/>
          <p:nvPr>
            <p:ph type="title"/>
          </p:nvPr>
        </p:nvSpPr>
        <p:spPr>
          <a:xfrm>
            <a:off x="235200" y="8406800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2" type="title"/>
          </p:nvPr>
        </p:nvSpPr>
        <p:spPr>
          <a:xfrm>
            <a:off x="235200" y="6672425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2000"/>
              <a:buNone/>
              <a:defRPr sz="12000">
                <a:solidFill>
                  <a:srgbClr val="BFD2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9pPr>
          </a:lstStyle>
          <a:p/>
        </p:txBody>
      </p:sp>
      <p:sp>
        <p:nvSpPr>
          <p:cNvPr id="93" name="Google Shape;93;p8"/>
          <p:cNvSpPr txBox="1"/>
          <p:nvPr>
            <p:ph idx="3" type="title"/>
          </p:nvPr>
        </p:nvSpPr>
        <p:spPr>
          <a:xfrm>
            <a:off x="235200" y="4938050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2000"/>
              <a:buNone/>
              <a:defRPr sz="12000">
                <a:solidFill>
                  <a:srgbClr val="BFD2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4" type="title"/>
          </p:nvPr>
        </p:nvSpPr>
        <p:spPr>
          <a:xfrm>
            <a:off x="235200" y="3330050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2000"/>
              <a:buNone/>
              <a:defRPr sz="12000">
                <a:solidFill>
                  <a:srgbClr val="BFD2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9pPr>
          </a:lstStyle>
          <a:p/>
        </p:txBody>
      </p:sp>
      <p:sp>
        <p:nvSpPr>
          <p:cNvPr id="95" name="Google Shape;95;p8"/>
          <p:cNvSpPr txBox="1"/>
          <p:nvPr>
            <p:ph idx="5" type="title"/>
          </p:nvPr>
        </p:nvSpPr>
        <p:spPr>
          <a:xfrm>
            <a:off x="235200" y="1119875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2000"/>
              <a:buNone/>
              <a:defRPr sz="12000">
                <a:solidFill>
                  <a:srgbClr val="BFD2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 rot="1820957">
            <a:off x="-1352082" y="763325"/>
            <a:ext cx="10023179" cy="9622251"/>
          </a:xfrm>
          <a:custGeom>
            <a:rect b="b" l="l" r="r" t="t"/>
            <a:pathLst>
              <a:path extrusionOk="0" h="9627397" w="10028539">
                <a:moveTo>
                  <a:pt x="0" y="0"/>
                </a:moveTo>
                <a:lnTo>
                  <a:pt x="10028538" y="0"/>
                </a:lnTo>
                <a:lnTo>
                  <a:pt x="10028538" y="9627397"/>
                </a:lnTo>
                <a:lnTo>
                  <a:pt x="0" y="9627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9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9"/>
          <p:cNvSpPr/>
          <p:nvPr/>
        </p:nvSpPr>
        <p:spPr>
          <a:xfrm>
            <a:off x="-2214282" y="362331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4" y="0"/>
                </a:lnTo>
                <a:lnTo>
                  <a:pt x="44285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052525" y="7527400"/>
            <a:ext cx="61032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052525" y="8692275"/>
            <a:ext cx="634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3" type="subTitle"/>
          </p:nvPr>
        </p:nvSpPr>
        <p:spPr>
          <a:xfrm>
            <a:off x="8052525" y="5519350"/>
            <a:ext cx="61032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4" type="body"/>
          </p:nvPr>
        </p:nvSpPr>
        <p:spPr>
          <a:xfrm>
            <a:off x="8052525" y="6684225"/>
            <a:ext cx="634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5" type="subTitle"/>
          </p:nvPr>
        </p:nvSpPr>
        <p:spPr>
          <a:xfrm>
            <a:off x="8052525" y="3396375"/>
            <a:ext cx="61032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6" type="body"/>
          </p:nvPr>
        </p:nvSpPr>
        <p:spPr>
          <a:xfrm>
            <a:off x="8052525" y="4561250"/>
            <a:ext cx="634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106" name="Google Shape;106;p9"/>
          <p:cNvSpPr txBox="1"/>
          <p:nvPr>
            <p:ph type="title"/>
          </p:nvPr>
        </p:nvSpPr>
        <p:spPr>
          <a:xfrm>
            <a:off x="8052525" y="518575"/>
            <a:ext cx="8449500" cy="242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7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/>
        </p:nvSpPr>
        <p:spPr>
          <a:xfrm>
            <a:off x="2776805" y="1028700"/>
            <a:ext cx="12734391" cy="8229600"/>
          </a:xfrm>
          <a:custGeom>
            <a:rect b="b" l="l" r="r" t="t"/>
            <a:pathLst>
              <a:path extrusionOk="0" h="8229600" w="12734391">
                <a:moveTo>
                  <a:pt x="0" y="0"/>
                </a:moveTo>
                <a:lnTo>
                  <a:pt x="12734390" y="0"/>
                </a:lnTo>
                <a:lnTo>
                  <a:pt x="127343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-2214282" y="6424321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4" y="0"/>
                </a:lnTo>
                <a:lnTo>
                  <a:pt x="44285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16441481" y="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5" y="0"/>
                </a:lnTo>
                <a:lnTo>
                  <a:pt x="44285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"/>
          <p:cNvSpPr txBox="1"/>
          <p:nvPr>
            <p:ph type="title"/>
          </p:nvPr>
        </p:nvSpPr>
        <p:spPr>
          <a:xfrm>
            <a:off x="2605375" y="1942550"/>
            <a:ext cx="13289400" cy="53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0"/>
          <p:cNvSpPr txBox="1"/>
          <p:nvPr>
            <p:ph idx="1" type="subTitle"/>
          </p:nvPr>
        </p:nvSpPr>
        <p:spPr>
          <a:xfrm>
            <a:off x="4885825" y="8833375"/>
            <a:ext cx="8728500" cy="9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4700"/>
              <a:buFont typeface="Inter"/>
              <a:buNone/>
              <a:defRPr sz="47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Michroma"/>
              <a:buNone/>
              <a:defRPr i="0" sz="7500" u="none" cap="none" strike="noStrik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hroma"/>
              <a:buChar char="•"/>
              <a:defRPr i="0" sz="3200" u="none" cap="none" strike="noStrik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–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683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–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»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9" Type="http://schemas.openxmlformats.org/officeDocument/2006/relationships/image" Target="../media/image9.jpg"/><Relationship Id="rId5" Type="http://schemas.openxmlformats.org/officeDocument/2006/relationships/image" Target="../media/image16.jpg"/><Relationship Id="rId6" Type="http://schemas.openxmlformats.org/officeDocument/2006/relationships/image" Target="../media/image26.jpg"/><Relationship Id="rId7" Type="http://schemas.openxmlformats.org/officeDocument/2006/relationships/image" Target="../media/image13.jpg"/><Relationship Id="rId8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2776805" y="1028700"/>
            <a:ext cx="12734391" cy="8229600"/>
          </a:xfrm>
          <a:custGeom>
            <a:rect b="b" l="l" r="r" t="t"/>
            <a:pathLst>
              <a:path extrusionOk="0" h="8229600" w="12734391">
                <a:moveTo>
                  <a:pt x="0" y="0"/>
                </a:moveTo>
                <a:lnTo>
                  <a:pt x="12734390" y="0"/>
                </a:lnTo>
                <a:lnTo>
                  <a:pt x="127343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1352103" y="2695298"/>
            <a:ext cx="15583800" cy="2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2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KICKAAS</a:t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-2214282" y="6424321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4" y="0"/>
                </a:lnTo>
                <a:lnTo>
                  <a:pt x="44285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6441481" y="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5" y="0"/>
                </a:lnTo>
                <a:lnTo>
                  <a:pt x="44285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207283" y="5077259"/>
            <a:ext cx="94542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8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KICK AS A SERVICE</a:t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4207283" y="5980809"/>
            <a:ext cx="94542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8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Johannes Bekele, Saniya Bhambhvani, Javier Esteban de Celis, Vamsi Garghi, Yuanfei He, and Shreya Rana</a:t>
            </a:r>
            <a:endParaRPr sz="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 rot="-5903674">
            <a:off x="-9150730" y="-4831471"/>
            <a:ext cx="13090654" cy="14464811"/>
          </a:xfrm>
          <a:custGeom>
            <a:rect b="b" l="l" r="r" t="t"/>
            <a:pathLst>
              <a:path extrusionOk="0" h="14464811" w="13090654">
                <a:moveTo>
                  <a:pt x="0" y="0"/>
                </a:moveTo>
                <a:lnTo>
                  <a:pt x="13090654" y="0"/>
                </a:lnTo>
                <a:lnTo>
                  <a:pt x="13090654" y="14464811"/>
                </a:lnTo>
                <a:lnTo>
                  <a:pt x="0" y="14464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" name="Google Shape;300;p30"/>
          <p:cNvCxnSpPr/>
          <p:nvPr/>
        </p:nvCxnSpPr>
        <p:spPr>
          <a:xfrm>
            <a:off x="561811" y="9765303"/>
            <a:ext cx="16294532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30"/>
          <p:cNvSpPr/>
          <p:nvPr/>
        </p:nvSpPr>
        <p:spPr>
          <a:xfrm>
            <a:off x="13800134" y="3875565"/>
            <a:ext cx="13630807" cy="8229600"/>
          </a:xfrm>
          <a:custGeom>
            <a:rect b="b" l="l" r="r" t="t"/>
            <a:pathLst>
              <a:path extrusionOk="0" h="8229600" w="13630807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-1652472" y="-205740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5" y="0"/>
                </a:lnTo>
                <a:lnTo>
                  <a:pt x="44285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 txBox="1"/>
          <p:nvPr/>
        </p:nvSpPr>
        <p:spPr>
          <a:xfrm>
            <a:off x="4067625" y="355100"/>
            <a:ext cx="11584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/>
          </a:p>
        </p:txBody>
      </p:sp>
      <p:sp>
        <p:nvSpPr>
          <p:cNvPr id="304" name="Google Shape;304;p30"/>
          <p:cNvSpPr txBox="1"/>
          <p:nvPr/>
        </p:nvSpPr>
        <p:spPr>
          <a:xfrm>
            <a:off x="4067624" y="3153075"/>
            <a:ext cx="107061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Medium"/>
              <a:buAutoNum type="alphaLcPeriod"/>
            </a:pPr>
            <a:r>
              <a:rPr lang="en-US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Core Features:</a:t>
            </a:r>
            <a:endParaRPr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romanL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Unified Role Model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romanL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 Creation and Management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romanL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Ticketing and Registration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romanL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Digital Ticket Delivery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romanL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Interactive Maps for Discovery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Medium"/>
              <a:buAutoNum type="alphaLcPeriod"/>
            </a:pPr>
            <a:r>
              <a:rPr lang="en-US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Additional Features: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romanL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Online Ticket </a:t>
            </a: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Payment Processing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romanL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Multi-Ticket Bundles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romanL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Advanced Analytics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2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arabi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Sales Summary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2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AutoNum type="arabicPeriod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Attendees Analytics (Age, Gender, Location)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31"/>
          <p:cNvCxnSpPr/>
          <p:nvPr/>
        </p:nvCxnSpPr>
        <p:spPr>
          <a:xfrm>
            <a:off x="561811" y="9765303"/>
            <a:ext cx="17121600" cy="4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p31"/>
          <p:cNvSpPr/>
          <p:nvPr/>
        </p:nvSpPr>
        <p:spPr>
          <a:xfrm>
            <a:off x="14469108" y="-166584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5" y="0"/>
                </a:lnTo>
                <a:lnTo>
                  <a:pt x="44285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96200" y="845175"/>
            <a:ext cx="8956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TECH STACK</a:t>
            </a:r>
            <a:endParaRPr/>
          </a:p>
        </p:txBody>
      </p:sp>
      <p:sp>
        <p:nvSpPr>
          <p:cNvPr id="312" name="Google Shape;312;p31"/>
          <p:cNvSpPr txBox="1"/>
          <p:nvPr/>
        </p:nvSpPr>
        <p:spPr>
          <a:xfrm>
            <a:off x="796209" y="4146567"/>
            <a:ext cx="505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Next.js</a:t>
            </a:r>
            <a:endParaRPr b="1"/>
          </a:p>
        </p:txBody>
      </p:sp>
      <p:sp>
        <p:nvSpPr>
          <p:cNvPr id="313" name="Google Shape;313;p31"/>
          <p:cNvSpPr txBox="1"/>
          <p:nvPr/>
        </p:nvSpPr>
        <p:spPr>
          <a:xfrm>
            <a:off x="796209" y="4752326"/>
            <a:ext cx="426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Frontend Development</a:t>
            </a:r>
            <a:endParaRPr/>
          </a:p>
        </p:txBody>
      </p:sp>
      <p:sp>
        <p:nvSpPr>
          <p:cNvPr id="314" name="Google Shape;314;p31"/>
          <p:cNvSpPr txBox="1"/>
          <p:nvPr/>
        </p:nvSpPr>
        <p:spPr>
          <a:xfrm>
            <a:off x="796200" y="6010300"/>
            <a:ext cx="90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REST APIs (Python + FastAPI)</a:t>
            </a:r>
            <a:endParaRPr b="1"/>
          </a:p>
        </p:txBody>
      </p:sp>
      <p:sp>
        <p:nvSpPr>
          <p:cNvPr id="315" name="Google Shape;315;p31"/>
          <p:cNvSpPr txBox="1"/>
          <p:nvPr/>
        </p:nvSpPr>
        <p:spPr>
          <a:xfrm>
            <a:off x="796209" y="6616058"/>
            <a:ext cx="426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Backend Development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796200" y="7874025"/>
            <a:ext cx="779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SQLite and PostgreSQL</a:t>
            </a:r>
            <a:endParaRPr b="1"/>
          </a:p>
        </p:txBody>
      </p:sp>
      <p:sp>
        <p:nvSpPr>
          <p:cNvPr id="317" name="Google Shape;317;p31"/>
          <p:cNvSpPr txBox="1"/>
          <p:nvPr/>
        </p:nvSpPr>
        <p:spPr>
          <a:xfrm>
            <a:off x="796209" y="8479790"/>
            <a:ext cx="426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Information Storage</a:t>
            </a:r>
            <a:endParaRPr sz="22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12574809" y="4146567"/>
            <a:ext cx="505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OAuth2</a:t>
            </a:r>
            <a:endParaRPr b="1"/>
          </a:p>
        </p:txBody>
      </p:sp>
      <p:sp>
        <p:nvSpPr>
          <p:cNvPr id="319" name="Google Shape;319;p31"/>
          <p:cNvSpPr txBox="1"/>
          <p:nvPr/>
        </p:nvSpPr>
        <p:spPr>
          <a:xfrm>
            <a:off x="13363809" y="4797439"/>
            <a:ext cx="426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User LogIn</a:t>
            </a:r>
            <a:endParaRPr/>
          </a:p>
        </p:txBody>
      </p:sp>
      <p:sp>
        <p:nvSpPr>
          <p:cNvPr id="320" name="Google Shape;320;p31"/>
          <p:cNvSpPr txBox="1"/>
          <p:nvPr/>
        </p:nvSpPr>
        <p:spPr>
          <a:xfrm>
            <a:off x="13046050" y="6010300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Git/GitHub</a:t>
            </a:r>
            <a:endParaRPr b="1"/>
          </a:p>
        </p:txBody>
      </p:sp>
      <p:sp>
        <p:nvSpPr>
          <p:cNvPr id="321" name="Google Shape;321;p31"/>
          <p:cNvSpPr txBox="1"/>
          <p:nvPr/>
        </p:nvSpPr>
        <p:spPr>
          <a:xfrm>
            <a:off x="13363809" y="6638633"/>
            <a:ext cx="426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Version Control</a:t>
            </a:r>
            <a:r>
              <a:rPr lang="en-US" sz="2200" u="none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 </a:t>
            </a:r>
            <a:endParaRPr/>
          </a:p>
        </p:txBody>
      </p:sp>
      <p:sp>
        <p:nvSpPr>
          <p:cNvPr id="322" name="Google Shape;322;p31"/>
          <p:cNvSpPr txBox="1"/>
          <p:nvPr/>
        </p:nvSpPr>
        <p:spPr>
          <a:xfrm>
            <a:off x="13046059" y="7887806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Docker</a:t>
            </a:r>
            <a:endParaRPr b="1"/>
          </a:p>
        </p:txBody>
      </p:sp>
      <p:sp>
        <p:nvSpPr>
          <p:cNvPr id="323" name="Google Shape;323;p31"/>
          <p:cNvSpPr txBox="1"/>
          <p:nvPr/>
        </p:nvSpPr>
        <p:spPr>
          <a:xfrm>
            <a:off x="13363809" y="8479790"/>
            <a:ext cx="426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Configuration Deployment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 rot="1816205">
            <a:off x="-1344507" y="761701"/>
            <a:ext cx="10028539" cy="9627397"/>
          </a:xfrm>
          <a:custGeom>
            <a:rect b="b" l="l" r="r" t="t"/>
            <a:pathLst>
              <a:path extrusionOk="0" h="9627397" w="10028539">
                <a:moveTo>
                  <a:pt x="0" y="0"/>
                </a:moveTo>
                <a:lnTo>
                  <a:pt x="10028538" y="0"/>
                </a:lnTo>
                <a:lnTo>
                  <a:pt x="10028538" y="9627397"/>
                </a:lnTo>
                <a:lnTo>
                  <a:pt x="0" y="9627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>
            <a:off x="561811" y="9765303"/>
            <a:ext cx="16294532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22"/>
          <p:cNvSpPr/>
          <p:nvPr/>
        </p:nvSpPr>
        <p:spPr>
          <a:xfrm>
            <a:off x="-2214282" y="362331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4" y="0"/>
                </a:lnTo>
                <a:lnTo>
                  <a:pt x="44285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7925525" y="5398325"/>
            <a:ext cx="567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Project Scope</a:t>
            </a:r>
            <a:endParaRPr sz="4800"/>
          </a:p>
        </p:txBody>
      </p:sp>
      <p:sp>
        <p:nvSpPr>
          <p:cNvPr id="197" name="Google Shape;197;p22"/>
          <p:cNvSpPr txBox="1"/>
          <p:nvPr/>
        </p:nvSpPr>
        <p:spPr>
          <a:xfrm>
            <a:off x="7925525" y="4118763"/>
            <a:ext cx="473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 sz="4800"/>
          </a:p>
        </p:txBody>
      </p:sp>
      <p:sp>
        <p:nvSpPr>
          <p:cNvPr id="198" name="Google Shape;198;p22"/>
          <p:cNvSpPr txBox="1"/>
          <p:nvPr/>
        </p:nvSpPr>
        <p:spPr>
          <a:xfrm>
            <a:off x="7925525" y="6677875"/>
            <a:ext cx="99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4800"/>
          </a:p>
        </p:txBody>
      </p:sp>
      <p:sp>
        <p:nvSpPr>
          <p:cNvPr id="199" name="Google Shape;199;p22"/>
          <p:cNvSpPr txBox="1"/>
          <p:nvPr/>
        </p:nvSpPr>
        <p:spPr>
          <a:xfrm>
            <a:off x="7608028" y="891984"/>
            <a:ext cx="839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TABLE OF CONTENTS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7925525" y="7957425"/>
            <a:ext cx="473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Tech Stack</a:t>
            </a:r>
            <a:endParaRPr sz="480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-921631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8909245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53638" y="423068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0" y="7881946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53638" y="2405054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53638" y="579423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53638" y="605631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 rot="340849">
            <a:off x="13719958" y="-13140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5376750" y="298900"/>
            <a:ext cx="7534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3735462" y="2878555"/>
            <a:ext cx="33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Team Leader</a:t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3611225" y="1634300"/>
            <a:ext cx="38709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Javier Esteban de Celis</a:t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3735462" y="5360053"/>
            <a:ext cx="33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Requirement Leader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3611237" y="4642535"/>
            <a:ext cx="38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Vamsi Garghi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3716675" y="8340900"/>
            <a:ext cx="450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Design and Implementation Leader</a:t>
            </a:r>
            <a:endParaRPr/>
          </a:p>
        </p:txBody>
      </p:sp>
      <p:sp>
        <p:nvSpPr>
          <p:cNvPr id="223" name="Google Shape;223;p24"/>
          <p:cNvSpPr txBox="1"/>
          <p:nvPr/>
        </p:nvSpPr>
        <p:spPr>
          <a:xfrm>
            <a:off x="3611225" y="7670125"/>
            <a:ext cx="471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Johannes Bekele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11744312" y="2379205"/>
            <a:ext cx="33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Configuration</a:t>
            </a: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 Leader</a:t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11620075" y="1636200"/>
            <a:ext cx="53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Saniya Bhambhvani</a:t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11868556" y="5361950"/>
            <a:ext cx="154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QA</a:t>
            </a: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 Leader</a:t>
            </a:r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11620087" y="4644435"/>
            <a:ext cx="38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Yuanfei He</a:t>
            </a: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11620075" y="7672025"/>
            <a:ext cx="471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Shreya Rana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11725525" y="8344700"/>
            <a:ext cx="450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Security </a:t>
            </a: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Leader</a:t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8570600" y="4569600"/>
            <a:ext cx="2313000" cy="231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8570588" y="7646950"/>
            <a:ext cx="2313000" cy="231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232" name="Google Shape;232;p24" title="IMG_2984.jpeg"/>
          <p:cNvPicPr preferRelativeResize="0"/>
          <p:nvPr/>
        </p:nvPicPr>
        <p:blipFill rotWithShape="1">
          <a:blip r:embed="rId4">
            <a:alphaModFix/>
          </a:blip>
          <a:srcRect b="0" l="24741" r="24538" t="0"/>
          <a:stretch/>
        </p:blipFill>
        <p:spPr>
          <a:xfrm>
            <a:off x="8810027" y="1596523"/>
            <a:ext cx="1834149" cy="239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 title="IMG_925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100" y="4151837"/>
            <a:ext cx="1623358" cy="288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 title="presentation_pic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0987" y="7459576"/>
            <a:ext cx="2492214" cy="268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 title="8FF3DF68-785A-4602-8C25-73B61112F863_1_105_c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981" y="1433460"/>
            <a:ext cx="2973586" cy="223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8">
            <a:alphaModFix/>
          </a:blip>
          <a:srcRect b="0" l="0" r="0" t="19113"/>
          <a:stretch/>
        </p:blipFill>
        <p:spPr>
          <a:xfrm>
            <a:off x="802475" y="7525981"/>
            <a:ext cx="2402600" cy="259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29225" y="4479962"/>
            <a:ext cx="2492225" cy="249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>
            <a:off x="-472704" y="-1645530"/>
            <a:ext cx="18760704" cy="13578060"/>
          </a:xfrm>
          <a:custGeom>
            <a:rect b="b" l="l" r="r" t="t"/>
            <a:pathLst>
              <a:path extrusionOk="0" h="13578060" w="18760704">
                <a:moveTo>
                  <a:pt x="0" y="0"/>
                </a:moveTo>
                <a:lnTo>
                  <a:pt x="18760704" y="0"/>
                </a:lnTo>
                <a:lnTo>
                  <a:pt x="18760704" y="13578060"/>
                </a:lnTo>
                <a:lnTo>
                  <a:pt x="0" y="13578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53638" y="423068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0" y="7881946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53638" y="2405054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53638" y="579423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53638" y="605631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/>
          <p:nvPr/>
        </p:nvSpPr>
        <p:spPr>
          <a:xfrm>
            <a:off x="-7577114" y="857567"/>
            <a:ext cx="11992131" cy="8229600"/>
          </a:xfrm>
          <a:custGeom>
            <a:rect b="b" l="l" r="r" t="t"/>
            <a:pathLst>
              <a:path extrusionOk="0" h="8229600" w="11992131">
                <a:moveTo>
                  <a:pt x="0" y="0"/>
                </a:moveTo>
                <a:lnTo>
                  <a:pt x="11992131" y="0"/>
                </a:lnTo>
                <a:lnTo>
                  <a:pt x="119921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2741543" y="4566300"/>
            <a:ext cx="12804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EVENT MANAGER</a:t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12910403" y="1028700"/>
            <a:ext cx="11992131" cy="8229600"/>
          </a:xfrm>
          <a:custGeom>
            <a:rect b="b" l="l" r="r" t="t"/>
            <a:pathLst>
              <a:path extrusionOk="0" h="8229600" w="11992131">
                <a:moveTo>
                  <a:pt x="0" y="0"/>
                </a:moveTo>
                <a:lnTo>
                  <a:pt x="11992131" y="0"/>
                </a:lnTo>
                <a:lnTo>
                  <a:pt x="119921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26"/>
          <p:cNvCxnSpPr/>
          <p:nvPr/>
        </p:nvCxnSpPr>
        <p:spPr>
          <a:xfrm>
            <a:off x="561811" y="9765303"/>
            <a:ext cx="16294532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/>
          <p:nvPr/>
        </p:nvSpPr>
        <p:spPr>
          <a:xfrm flipH="1" rot="-425790">
            <a:off x="7628974" y="-1901069"/>
            <a:ext cx="8997205" cy="10807454"/>
          </a:xfrm>
          <a:custGeom>
            <a:rect b="b" l="l" r="r" t="t"/>
            <a:pathLst>
              <a:path extrusionOk="0" h="10807454" w="8997205">
                <a:moveTo>
                  <a:pt x="8997205" y="0"/>
                </a:moveTo>
                <a:lnTo>
                  <a:pt x="0" y="0"/>
                </a:lnTo>
                <a:lnTo>
                  <a:pt x="0" y="10807454"/>
                </a:lnTo>
                <a:lnTo>
                  <a:pt x="8997205" y="10807454"/>
                </a:lnTo>
                <a:lnTo>
                  <a:pt x="8997205" y="0"/>
                </a:lnTo>
                <a:close/>
              </a:path>
            </a:pathLst>
          </a:custGeom>
          <a:blipFill rotWithShape="1">
            <a:blip r:embed="rId3">
              <a:alphaModFix amt="9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7"/>
          <p:cNvSpPr/>
          <p:nvPr/>
        </p:nvSpPr>
        <p:spPr>
          <a:xfrm rot="4968606">
            <a:off x="13740413" y="3163441"/>
            <a:ext cx="10760911" cy="6395335"/>
          </a:xfrm>
          <a:custGeom>
            <a:rect b="b" l="l" r="r" t="t"/>
            <a:pathLst>
              <a:path extrusionOk="0" h="6395335" w="10760911">
                <a:moveTo>
                  <a:pt x="0" y="0"/>
                </a:moveTo>
                <a:lnTo>
                  <a:pt x="10760911" y="0"/>
                </a:lnTo>
                <a:lnTo>
                  <a:pt x="10760911" y="6395335"/>
                </a:lnTo>
                <a:lnTo>
                  <a:pt x="0" y="6395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72" l="0" r="0" t="-3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7"/>
          <p:cNvSpPr/>
          <p:nvPr/>
        </p:nvSpPr>
        <p:spPr>
          <a:xfrm rot="-6392015">
            <a:off x="16552212" y="-2207748"/>
            <a:ext cx="8243811" cy="8816910"/>
          </a:xfrm>
          <a:custGeom>
            <a:rect b="b" l="l" r="r" t="t"/>
            <a:pathLst>
              <a:path extrusionOk="0" h="8816910" w="8243811">
                <a:moveTo>
                  <a:pt x="0" y="0"/>
                </a:moveTo>
                <a:lnTo>
                  <a:pt x="8243811" y="0"/>
                </a:lnTo>
                <a:lnTo>
                  <a:pt x="8243811" y="8816910"/>
                </a:lnTo>
                <a:lnTo>
                  <a:pt x="0" y="8816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7489923" y="7984670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27"/>
          <p:cNvCxnSpPr/>
          <p:nvPr/>
        </p:nvCxnSpPr>
        <p:spPr>
          <a:xfrm>
            <a:off x="561811" y="9765303"/>
            <a:ext cx="16294532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27"/>
          <p:cNvSpPr/>
          <p:nvPr/>
        </p:nvSpPr>
        <p:spPr>
          <a:xfrm>
            <a:off x="9144000" y="-3011535"/>
            <a:ext cx="5219295" cy="5212242"/>
          </a:xfrm>
          <a:custGeom>
            <a:rect b="b" l="l" r="r" t="t"/>
            <a:pathLst>
              <a:path extrusionOk="0" h="5212242" w="5219295">
                <a:moveTo>
                  <a:pt x="0" y="0"/>
                </a:moveTo>
                <a:lnTo>
                  <a:pt x="5219295" y="0"/>
                </a:lnTo>
                <a:lnTo>
                  <a:pt x="5219295" y="5212242"/>
                </a:lnTo>
                <a:lnTo>
                  <a:pt x="0" y="5212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15274937" y="44831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1028700" y="1019175"/>
            <a:ext cx="7876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PROJECT SCOPE</a:t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1028709" y="3665375"/>
            <a:ext cx="6636900" cy="4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Motivation and Purpose</a:t>
            </a:r>
            <a:endParaRPr b="1" sz="2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Users find other applications overwhelming and complex to use. </a:t>
            </a:r>
            <a:r>
              <a:rPr lang="en-US" sz="27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Our team wants to develop </a:t>
            </a:r>
            <a:r>
              <a:rPr lang="en-US" sz="27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a </a:t>
            </a:r>
            <a:r>
              <a:rPr lang="en-US" sz="27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lightweight, privacy-</a:t>
            </a:r>
            <a:r>
              <a:rPr lang="en-US" sz="27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conscious</a:t>
            </a:r>
            <a:r>
              <a:rPr lang="en-US" sz="27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 application to allow users to easily create and manage events. Our Event Manager will work to </a:t>
            </a:r>
            <a:r>
              <a:rPr lang="en-US" sz="27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enhance user functionality, focus on design quality, and provide detailed post-event analytics. </a:t>
            </a:r>
            <a:endParaRPr sz="27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>
            <a:off x="-7577114" y="857567"/>
            <a:ext cx="11992131" cy="8229600"/>
          </a:xfrm>
          <a:custGeom>
            <a:rect b="b" l="l" r="r" t="t"/>
            <a:pathLst>
              <a:path extrusionOk="0" h="8229600" w="11992131">
                <a:moveTo>
                  <a:pt x="0" y="0"/>
                </a:moveTo>
                <a:lnTo>
                  <a:pt x="11992131" y="0"/>
                </a:lnTo>
                <a:lnTo>
                  <a:pt x="119921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12910403" y="1028700"/>
            <a:ext cx="11992131" cy="8229600"/>
          </a:xfrm>
          <a:custGeom>
            <a:rect b="b" l="l" r="r" t="t"/>
            <a:pathLst>
              <a:path extrusionOk="0" h="8229600" w="11992131">
                <a:moveTo>
                  <a:pt x="0" y="0"/>
                </a:moveTo>
                <a:lnTo>
                  <a:pt x="11992131" y="0"/>
                </a:lnTo>
                <a:lnTo>
                  <a:pt x="119921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28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28"/>
          <p:cNvSpPr txBox="1"/>
          <p:nvPr/>
        </p:nvSpPr>
        <p:spPr>
          <a:xfrm>
            <a:off x="2741543" y="716600"/>
            <a:ext cx="12804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COMPETITORS</a:t>
            </a:r>
            <a:endParaRPr/>
          </a:p>
        </p:txBody>
      </p:sp>
      <p:sp>
        <p:nvSpPr>
          <p:cNvPr id="277" name="Google Shape;277;p28"/>
          <p:cNvSpPr txBox="1"/>
          <p:nvPr/>
        </p:nvSpPr>
        <p:spPr>
          <a:xfrm>
            <a:off x="3454450" y="2262175"/>
            <a:ext cx="2837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rPr>
              <a:t>Partiful</a:t>
            </a:r>
            <a:endParaRPr sz="3200">
              <a:solidFill>
                <a:schemeClr val="lt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11891350" y="2262175"/>
            <a:ext cx="2943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rPr>
              <a:t>Eventbrite</a:t>
            </a:r>
            <a:endParaRPr sz="3200">
              <a:solidFill>
                <a:schemeClr val="lt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279" name="Google Shape;279;p28" title="截屏2025-09-24 16.05.53.png"/>
          <p:cNvPicPr preferRelativeResize="0"/>
          <p:nvPr/>
        </p:nvPicPr>
        <p:blipFill rotWithShape="1">
          <a:blip r:embed="rId4">
            <a:alphaModFix/>
          </a:blip>
          <a:srcRect b="0" l="0" r="0" t="7158"/>
          <a:stretch/>
        </p:blipFill>
        <p:spPr>
          <a:xfrm>
            <a:off x="818650" y="3428638"/>
            <a:ext cx="8109297" cy="47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 rotWithShape="1">
          <a:blip r:embed="rId5">
            <a:alphaModFix/>
          </a:blip>
          <a:srcRect b="0" l="0" r="0" t="7201"/>
          <a:stretch/>
        </p:blipFill>
        <p:spPr>
          <a:xfrm>
            <a:off x="9308350" y="3475025"/>
            <a:ext cx="8109302" cy="477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/>
          <p:nvPr/>
        </p:nvSpPr>
        <p:spPr>
          <a:xfrm>
            <a:off x="-1554245" y="-526022"/>
            <a:ext cx="21450127" cy="10644626"/>
          </a:xfrm>
          <a:custGeom>
            <a:rect b="b" l="l" r="r" t="t"/>
            <a:pathLst>
              <a:path extrusionOk="0" h="10644626" w="21450127">
                <a:moveTo>
                  <a:pt x="0" y="0"/>
                </a:moveTo>
                <a:lnTo>
                  <a:pt x="21450128" y="0"/>
                </a:lnTo>
                <a:lnTo>
                  <a:pt x="21450128" y="10644626"/>
                </a:lnTo>
                <a:lnTo>
                  <a:pt x="0" y="10644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53651" y="1554385"/>
            <a:ext cx="182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6000">
              <a:solidFill>
                <a:srgbClr val="BFD2E2"/>
              </a:solidFill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3650" y="8979396"/>
            <a:ext cx="182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6000"/>
          </a:p>
        </p:txBody>
      </p:sp>
      <p:sp>
        <p:nvSpPr>
          <p:cNvPr id="288" name="Google Shape;288;p29"/>
          <p:cNvSpPr txBox="1"/>
          <p:nvPr/>
        </p:nvSpPr>
        <p:spPr>
          <a:xfrm>
            <a:off x="53638" y="475898"/>
            <a:ext cx="182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6000">
              <a:solidFill>
                <a:srgbClr val="BFD2E2"/>
              </a:solidFill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26851" y="3695110"/>
            <a:ext cx="182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6000">
              <a:solidFill>
                <a:srgbClr val="BFD2E2"/>
              </a:solidFill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26851" y="4803623"/>
            <a:ext cx="182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6000">
              <a:solidFill>
                <a:srgbClr val="BFD2E2"/>
              </a:solidFill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26838" y="6887710"/>
            <a:ext cx="182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6000">
              <a:solidFill>
                <a:srgbClr val="BFD2E2"/>
              </a:solidFill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26851" y="2632860"/>
            <a:ext cx="182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6000">
              <a:solidFill>
                <a:srgbClr val="BFD2E2"/>
              </a:solidFill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26838" y="5858960"/>
            <a:ext cx="182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6000">
              <a:solidFill>
                <a:srgbClr val="BFD2E2"/>
              </a:solidFill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26838" y="7916460"/>
            <a:ext cx="182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FUNCTIONAL REQUIREMENTS</a:t>
            </a:r>
            <a:endParaRPr sz="6000"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phic Design Modern Professional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